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6530" y="219075"/>
            <a:ext cx="11884025" cy="648970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>
              <a:lnSpc>
                <a:spcPct val="125000"/>
              </a:lnSpc>
            </a:pPr>
            <a:r>
              <a:rPr lang="zh-CN" altLang="en-US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物联网</a:t>
            </a:r>
            <a:endParaRPr lang="zh-CN" altLang="en-US" sz="20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完成的任务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 - 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15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数据导出优化、报文检索、定标原始数据改造、相对定标添加备注、比对池（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DN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值、反射率、平台指标比对；导出；批量删除、添加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echarts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图表伸缩以及框选功能）、新增下载中心、设备列表添加针对各个设备同步到正式环境功能、定时采集周期最小值改为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1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分钟、手机号登录功能、定时采集休眠模式、莲花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4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系列添加定时启动电刷功能、电磁锁功能、高利通光谱仪接入、模糊搜索、定时采集规则修改、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 - 30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数据检索日期筛选、按钮权限、修改物联网数据导出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、设备参数改变问题、相对定标视图更改、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编辑时修改重采样后自动应用、比对池分页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、查看采集参数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、表格错位问题、数据检索和比对池表格错位、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查看设备参数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—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备注折行问题优化、是否重采样格式问题、采集参数查看修改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undefined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问题、修改定时采集的备注无法输入的问题、数据写入的定标参数出现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null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的问题、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比对池和数据检索的滚动条在固定列下方无法点击问题、修改数据检索查看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DN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值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loading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不停、修改比对池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echarts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图表问题、低功耗定时采集问题排查及修复、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OTA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升级页面数据未更新、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比对池指标列表数据显示问题、相对定标数据显示不足问题排查、数据检索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解决分页修改后再搜索时分页失效问题、相对定标采集曲线图问题排查、不是高利通设备的传参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paramd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为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，不能为空、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物联网参数保存失败问题排查、设备参数保存后出现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NaN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问题排查、监控运维的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tooltip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由于内容过多导致闪烁问题排查并修改、设备参数保存后出现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NaN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的问题、设备参数保存后相对定标页面参数不一致问题、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9860" y="398780"/>
            <a:ext cx="11911330" cy="6313805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>
              <a:lnSpc>
                <a:spcPct val="125000"/>
              </a:lnSpc>
            </a:pPr>
            <a:r>
              <a:rPr lang="zh-CN" altLang="en-US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水质后台：</a:t>
            </a:r>
            <a:endParaRPr lang="zh-CN" altLang="en-US" sz="20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完成的任务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 - 21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适配器服务支持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212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协议、客户管理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—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点位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—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适配器配置优化、点位管理优化升级、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bandMath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优化、公式识别功能优化、大屏数据审核、流速仪、蓝绿藻服务功能研发、新增流速仪列表查看页、添加流速仪展示、配合计算服务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2.0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相关调整、指标数据添加导出功能、中控留样瓶外部控制功能、中控配置优化、数据录入集成物联网设备、平台整体结构调整、历史数据、实时数据、化验数据录入关联设备点位、中控设备添加外部水箱离水记录、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212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协议适配器配置优化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 - 20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erp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传参、分页问题、算法管理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-loading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不消失、新建算法时算法包是否存在未校验问题、公式识别功能优化、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点位数据审核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内存占用过多问题排查、修改设备定标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—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换水时长最小值、指标数据错位问题排查、指标数据页面更改搜索日期范围为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1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个月、排查物联网低功耗功能采集问题、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切换设备后原始数据内容未清空问题、新建录入时原始数据时间下拉框无法选中、数据录入新建时数据初始化问题、切换设备时原始数据不更新问题、保存后数据初始化问题、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点位编辑绑定设备数据错误问题、实时数据页面数据渲染失败问题、历史数据添加对总氮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氨氮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化学需氧量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高锰酸盐指数的计算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判断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数据显示、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tabs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缓存导致按钮权限失效问题、实时数据跳转到历史数据页面后部分数据未更新问题、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2090" y="116840"/>
            <a:ext cx="11911330" cy="303022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>
              <a:lnSpc>
                <a:spcPct val="125000"/>
              </a:lnSpc>
            </a:pPr>
            <a:r>
              <a:rPr lang="zh-CN" altLang="en-US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新油液：</a:t>
            </a:r>
            <a:endParaRPr lang="zh-CN" altLang="en-US" sz="20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完成的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任务：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框架搭建，页面搭建、接口调试（登录、个人中心、概览、油液品类、产品、设备、设备详情页、算法配置、相对定标、定标数据、反演参数管理、模型手动构建、算法列表、样本数据、菜单管理、公司管理、用户管理、角色管理等</a:t>
            </a:r>
            <a:r>
              <a:rPr 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20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个页面）；设备配置导出；添加缓存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tabs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导航；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 - 3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tabs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缓存页数据缓存失败的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、样本数据页面接口传参问题、手动构建页面多选数据丢失问题、算法管理弹窗内选项改为必填项、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4165" y="3429000"/>
            <a:ext cx="11911330" cy="303022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>
              <a:lnSpc>
                <a:spcPct val="125000"/>
              </a:lnSpc>
            </a:pPr>
            <a:r>
              <a:rPr lang="zh-CN" altLang="en-US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中</a:t>
            </a:r>
            <a:r>
              <a:rPr lang="zh-CN" altLang="en-US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台：</a:t>
            </a:r>
            <a:endParaRPr lang="zh-CN" altLang="en-US" sz="20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完成的任务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 - 3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校准日志、点位数据优化、点位数据重新计算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 - 4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搜索日期条件判断错误导致导出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excel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失败问题、切换点位时没有更新算法包等一系列参数内容、物联网设备重新计算报错（参数字段更改）、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排查用户管理邮箱保存失败问题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0335" y="266700"/>
            <a:ext cx="11911330" cy="5968365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>
              <a:lnSpc>
                <a:spcPct val="125000"/>
              </a:lnSpc>
            </a:pPr>
            <a:r>
              <a:rPr lang="en-US" altLang="zh-CN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psm</a:t>
            </a:r>
            <a:r>
              <a:rPr lang="zh-CN" altLang="en-US" sz="20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：</a:t>
            </a:r>
            <a:endParaRPr lang="zh-CN" altLang="en-US" sz="20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完成的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任务：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框架搭建，页面搭建、接口调试（登录、个人中心、用户管理、角色管理、菜单管理、子菜单、客户管理、项目管理、产品管理、报价管理、报价详情、报价审批等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10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余个页面）；组件优化；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pdf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导出；报价管理添加查看详情；个人中心添加修改密码和查看密码；报价管理和审批管理添加价格列和优惠价格列；审批过程去掉二级审批并修改对应接口传参和数据显示；报价管理添加审批历史记录；添加报价驳回理由的输入和显示；添加删除产品的功能；页面添加新按钮；修改布局；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修改的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bug - 23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个：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客户管理添加导出功能、修改客户名称搜索异常问题、报价管理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pdf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样式修改、修改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logo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样式、输入框无法输入问题排查、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多选数据错误问题排查、报价管理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input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输入后校验失败问题、项目预计投标时间显示失败问题、修改报价样式、修改所有页面的样式和滚动条、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修改新建报价自动写入内容、修改客户级别以及对应的功能代码、修改报价单样式、项目管理修改字段样式、更改报价单样式（换行显示参数和说明内容）、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修改报价单说明的默认内容、报价管理编辑时不能修改表单内容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规格参数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名称型号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-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产品类型、修改报价管理的按钮权限、修改报价单备注的样式、修改详情的表头换行样式、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修改打印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pdf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时由于标题过长导致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logo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和标题重叠的问题、关于删除部分产品后，总价计算错误问题进行修改，优化完成、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2650" y="1490345"/>
            <a:ext cx="7657465" cy="303022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别的任务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 - 9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个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代码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归档（水质后台、运维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、看板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、物联网平台、芯片后台、中台管理等项目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）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禅道任务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归档（水质后台、运维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、看板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、物联网平台、芯片后台、中台管理、水色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）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android studio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运行失败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物联网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v2.0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软著编写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运维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 V2.0 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软著完成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水质监测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app - V2.0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软著完成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table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组件分页勾选功能调试，功能优化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物联网软著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3.0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版本编写完成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</a:rPr>
              <a:t>销售系统、物联网、水质后台、新油液的系统先进性分析及可实现的主要功能简介编写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3350844" y="267810"/>
            <a:ext cx="5335956" cy="937356"/>
            <a:chOff x="3350844" y="267810"/>
            <a:chExt cx="5335956" cy="937356"/>
          </a:xfrm>
        </p:grpSpPr>
        <p:sp>
          <p:nvSpPr>
            <p:cNvPr id="3" name="Subtitle 2"/>
            <p:cNvSpPr txBox="1"/>
            <p:nvPr>
              <p:custDataLst>
                <p:tags r:id="rId1"/>
              </p:custDataLst>
            </p:nvPr>
          </p:nvSpPr>
          <p:spPr>
            <a:xfrm>
              <a:off x="3350844" y="267810"/>
              <a:ext cx="5335905" cy="61722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  <a:spcBef>
                  <a:spcPts val="0"/>
                </a:spcBef>
                <a:defRPr/>
              </a:pPr>
              <a:r>
                <a:rPr lang="en-US" altLang="zh-CN" sz="2800" b="1" spc="300" dirty="0" smtClean="0">
                  <a:gradFill>
                    <a:gsLst>
                      <a:gs pos="0">
                        <a:srgbClr val="008CD7"/>
                      </a:gs>
                      <a:gs pos="100000">
                        <a:srgbClr val="01559A"/>
                      </a:gs>
                    </a:gsLst>
                    <a:lin ang="5400000" scaled="0"/>
                  </a:gradFill>
                  <a:latin typeface="字魂105号-简雅黑" panose="00000500000000000000" pitchFamily="2" charset="-122"/>
                  <a:ea typeface="字魂105号-简雅黑" panose="00000500000000000000" pitchFamily="2" charset="-122"/>
                  <a:cs typeface="Lato" panose="020F0502020204030203" pitchFamily="34" charset="0"/>
                </a:rPr>
                <a:t>12 - </a:t>
              </a:r>
              <a:r>
                <a:rPr lang="zh-CN" altLang="en-US" sz="2800" b="1" spc="300" dirty="0" smtClean="0">
                  <a:gradFill>
                    <a:gsLst>
                      <a:gs pos="0">
                        <a:srgbClr val="008CD7"/>
                      </a:gs>
                      <a:gs pos="100000">
                        <a:srgbClr val="01559A"/>
                      </a:gs>
                    </a:gsLst>
                    <a:lin ang="5400000" scaled="0"/>
                  </a:gradFill>
                  <a:latin typeface="字魂105号-简雅黑" panose="00000500000000000000" pitchFamily="2" charset="-122"/>
                  <a:ea typeface="字魂105号-简雅黑" panose="00000500000000000000" pitchFamily="2" charset="-122"/>
                  <a:cs typeface="Lato" panose="020F0502020204030203" pitchFamily="34" charset="0"/>
                </a:rPr>
                <a:t>其余</a:t>
              </a:r>
              <a:r>
                <a:rPr lang="zh-CN" altLang="en-US" sz="2800" b="1" spc="300" dirty="0" smtClean="0">
                  <a:gradFill>
                    <a:gsLst>
                      <a:gs pos="0">
                        <a:srgbClr val="008CD7"/>
                      </a:gs>
                      <a:gs pos="100000">
                        <a:srgbClr val="01559A"/>
                      </a:gs>
                    </a:gsLst>
                    <a:lin ang="5400000" scaled="0"/>
                  </a:gradFill>
                  <a:latin typeface="字魂105号-简雅黑" panose="00000500000000000000" pitchFamily="2" charset="-122"/>
                  <a:ea typeface="字魂105号-简雅黑" panose="00000500000000000000" pitchFamily="2" charset="-122"/>
                  <a:cs typeface="Lato" panose="020F0502020204030203" pitchFamily="34" charset="0"/>
                </a:rPr>
                <a:t>任务</a:t>
              </a:r>
              <a:endParaRPr lang="zh-CN" altLang="en-US" sz="2800" b="1" spc="300" dirty="0" smtClean="0">
                <a:gradFill>
                  <a:gsLst>
                    <a:gs pos="0">
                      <a:srgbClr val="008CD7"/>
                    </a:gs>
                    <a:gs pos="100000">
                      <a:srgbClr val="01559A"/>
                    </a:gs>
                  </a:gsLst>
                  <a:lin ang="5400000" scaled="0"/>
                </a:gradFill>
                <a:latin typeface="字魂105号-简雅黑" panose="00000500000000000000" pitchFamily="2" charset="-122"/>
                <a:ea typeface="字魂105号-简雅黑" panose="00000500000000000000" pitchFamily="2" charset="-122"/>
                <a:cs typeface="Lato" panose="020F0502020204030203" pitchFamily="34" charset="0"/>
              </a:endParaRPr>
            </a:p>
          </p:txBody>
        </p:sp>
        <p:sp>
          <p:nvSpPr>
            <p:cNvPr id="38" name="Subtitle 2"/>
            <p:cNvSpPr txBox="1"/>
            <p:nvPr>
              <p:custDataLst>
                <p:tags r:id="rId2"/>
              </p:custDataLst>
            </p:nvPr>
          </p:nvSpPr>
          <p:spPr>
            <a:xfrm>
              <a:off x="3350844" y="791159"/>
              <a:ext cx="5335956" cy="41400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  <a:spcBef>
                  <a:spcPts val="0"/>
                </a:spcBef>
                <a:defRPr/>
              </a:pPr>
              <a:r>
                <a:rPr lang="en-US" altLang="zh-CN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字魂105号-简雅黑" panose="00000500000000000000" pitchFamily="2" charset="-122"/>
                  <a:ea typeface="字魂105号-简雅黑" panose="00000500000000000000" pitchFamily="2" charset="-122"/>
                  <a:cs typeface="Lato" panose="020F0502020204030203" pitchFamily="34" charset="0"/>
                </a:rPr>
                <a:t>REMAINING TASKS</a:t>
              </a:r>
              <a:endPara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cs typeface="Lato" panose="020F0502020204030203" pitchFamily="34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261110" y="1390015"/>
            <a:ext cx="9670415" cy="37230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代码归档（水质后台、运维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、看板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、物联网平台、芯片后台、中台管理等项目）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禅道任务归档（水质后台、运维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、看板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、物联网平台、芯片后台、中台管理、水色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）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android studio 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调试、运行、问题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处理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物联网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 v2.0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软著编写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运维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 v2.0 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软著完成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水质监测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app 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v2.0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软著完成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组件优化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物联网软著</a:t>
            </a:r>
            <a:r>
              <a:rPr lang="en-US" altLang="zh-CN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3.0</a:t>
            </a: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版本编写完成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  <a:p>
            <a:pPr marL="228600" indent="-2286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200" b="1" dirty="0">
                <a:solidFill>
                  <a:schemeClr val="bg1">
                    <a:lumMod val="50000"/>
                  </a:schemeClr>
                </a:solidFill>
                <a:latin typeface="字魂105号-简雅黑" panose="00000500000000000000" pitchFamily="2" charset="-122"/>
                <a:ea typeface="字魂105号-简雅黑" panose="00000500000000000000" pitchFamily="2" charset="-122"/>
                <a:sym typeface="+mn-ea"/>
              </a:rPr>
              <a:t>销售系统、物联网、水质后台、新油液的系统先进性分析及可实现的主要功能简介编写</a:t>
            </a:r>
            <a:endParaRPr lang="zh-CN" altLang="en-US" sz="1200" b="1" dirty="0">
              <a:solidFill>
                <a:schemeClr val="bg1">
                  <a:lumMod val="50000"/>
                </a:schemeClr>
              </a:solidFill>
              <a:latin typeface="字魂105号-简雅黑" panose="00000500000000000000" pitchFamily="2" charset="-122"/>
              <a:ea typeface="字魂105号-简雅黑" panose="00000500000000000000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2599</Words>
  <Application>WPS 演示</Application>
  <PresentationFormat>宽屏</PresentationFormat>
  <Paragraphs>83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字魂105号-简雅黑</vt:lpstr>
      <vt:lpstr>黑体</vt:lpstr>
      <vt:lpstr>微软雅黑</vt:lpstr>
      <vt:lpstr>Arial Unicode MS</vt:lpstr>
      <vt:lpstr>Calibri</vt:lpstr>
      <vt:lpstr>Lato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Destiny_gk</cp:lastModifiedBy>
  <cp:revision>156</cp:revision>
  <dcterms:created xsi:type="dcterms:W3CDTF">2019-06-19T02:08:00Z</dcterms:created>
  <dcterms:modified xsi:type="dcterms:W3CDTF">2025-01-17T01:00:13Z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AA672CBD1547465B860FDA5DC9825DE6_11</vt:lpwstr>
  </property>
</Properties>
</file>